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80" r:id="rId24"/>
    <p:sldId id="28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BA1"/>
    <a:srgbClr val="6BA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8045" y="4192525"/>
            <a:ext cx="7772400" cy="859205"/>
          </a:xfrm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9645" y="5342235"/>
            <a:ext cx="6400800" cy="83545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rgbClr val="017BA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17BA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443836"/>
            <a:ext cx="6710784" cy="427574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rgbClr val="017BA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05-Jan-18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4950" y="3642288"/>
            <a:ext cx="53446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Find A Doctor (Android App)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DITT Project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Client: JDWNRH, </a:t>
            </a:r>
            <a:r>
              <a:rPr lang="en-US" sz="2400" dirty="0" err="1" smtClean="0">
                <a:solidFill>
                  <a:schemeClr val="bg1"/>
                </a:solidFill>
              </a:rPr>
              <a:t>Thimphu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9786" y="1596540"/>
            <a:ext cx="7787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	Royal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University of Bhutan</a:t>
            </a:r>
          </a:p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College of Science and Technology</a:t>
            </a:r>
          </a:p>
        </p:txBody>
      </p:sp>
      <p:pic>
        <p:nvPicPr>
          <p:cNvPr id="12" name="Content Placeholder 5" descr="C:\Users\KarmaDorji\AndroidStudioProjects\FindADoctor\app\src\main\res\mipmap-hdpi\jdwnrh_logo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94" y="3887115"/>
            <a:ext cx="1662241" cy="1386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71" y="274638"/>
            <a:ext cx="6351034" cy="1143000"/>
          </a:xfrm>
        </p:spPr>
        <p:txBody>
          <a:bodyPr/>
          <a:lstStyle/>
          <a:p>
            <a:r>
              <a:rPr lang="en-US" dirty="0" smtClean="0"/>
              <a:t>	Drawer screen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ell\Desktop\ScreenShorts\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540" y="1276060"/>
            <a:ext cx="2608997" cy="45259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71" y="274638"/>
            <a:ext cx="6351034" cy="1143000"/>
          </a:xfrm>
        </p:spPr>
        <p:txBody>
          <a:bodyPr/>
          <a:lstStyle/>
          <a:p>
            <a:r>
              <a:rPr lang="en-US" dirty="0" smtClean="0"/>
              <a:t>	Notification feature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ell\Desktop\ScreenShorts\4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"/>
          <a:stretch/>
        </p:blipFill>
        <p:spPr bwMode="auto">
          <a:xfrm>
            <a:off x="3044950" y="1276060"/>
            <a:ext cx="2545854" cy="43656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4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71" y="274638"/>
            <a:ext cx="6351034" cy="1143000"/>
          </a:xfrm>
        </p:spPr>
        <p:txBody>
          <a:bodyPr/>
          <a:lstStyle/>
          <a:p>
            <a:r>
              <a:rPr lang="en-US" dirty="0" smtClean="0"/>
              <a:t>	Drawer screen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dell\Desktop\ScreenShorts\5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"/>
          <a:stretch/>
        </p:blipFill>
        <p:spPr bwMode="auto">
          <a:xfrm>
            <a:off x="2739540" y="1245187"/>
            <a:ext cx="2545854" cy="43656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618" y="274638"/>
            <a:ext cx="6044886" cy="1143000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dirty="0"/>
              <a:t>L</a:t>
            </a:r>
            <a:r>
              <a:rPr lang="en-US" dirty="0" smtClean="0"/>
              <a:t>ogin Feature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dell\Desktop\ScreenShorts\6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"/>
          <a:stretch/>
        </p:blipFill>
        <p:spPr bwMode="auto">
          <a:xfrm>
            <a:off x="3044950" y="1348279"/>
            <a:ext cx="2545854" cy="4379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32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71" y="274638"/>
            <a:ext cx="6351034" cy="1143000"/>
          </a:xfrm>
        </p:spPr>
        <p:txBody>
          <a:bodyPr/>
          <a:lstStyle/>
          <a:p>
            <a:r>
              <a:rPr lang="en-US" dirty="0" smtClean="0"/>
              <a:t>	Drawer screen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dell\Desktop\ScreenShorts\7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"/>
          <a:stretch/>
        </p:blipFill>
        <p:spPr bwMode="auto">
          <a:xfrm>
            <a:off x="2892245" y="1276060"/>
            <a:ext cx="2545854" cy="4379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82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05" y="274638"/>
            <a:ext cx="6093900" cy="1143000"/>
          </a:xfrm>
        </p:spPr>
        <p:txBody>
          <a:bodyPr/>
          <a:lstStyle/>
          <a:p>
            <a:r>
              <a:rPr lang="en-US" dirty="0" smtClean="0"/>
              <a:t>	Feedback feature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dell\Desktop\ScreenShorts\8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/>
          <a:stretch/>
        </p:blipFill>
        <p:spPr bwMode="auto">
          <a:xfrm>
            <a:off x="2892245" y="1276060"/>
            <a:ext cx="2545854" cy="43519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2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71" y="274638"/>
            <a:ext cx="6351034" cy="1143000"/>
          </a:xfrm>
        </p:spPr>
        <p:txBody>
          <a:bodyPr/>
          <a:lstStyle/>
          <a:p>
            <a:r>
              <a:rPr lang="en-US" dirty="0" smtClean="0"/>
              <a:t>	Drawer screen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dell\Desktop\ScreenShorts\9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"/>
          <a:stretch/>
        </p:blipFill>
        <p:spPr bwMode="auto">
          <a:xfrm>
            <a:off x="3044950" y="1276060"/>
            <a:ext cx="2545854" cy="43656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2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71" y="274638"/>
            <a:ext cx="6351034" cy="1143000"/>
          </a:xfrm>
        </p:spPr>
        <p:txBody>
          <a:bodyPr/>
          <a:lstStyle/>
          <a:p>
            <a:r>
              <a:rPr lang="en-US" dirty="0" smtClean="0"/>
              <a:t>	Share App Feature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dell\Desktop\ScreenShorts\10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"/>
          <a:stretch/>
        </p:blipFill>
        <p:spPr bwMode="auto">
          <a:xfrm>
            <a:off x="3044950" y="1318585"/>
            <a:ext cx="2545854" cy="44201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7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71" y="274638"/>
            <a:ext cx="6351034" cy="1143000"/>
          </a:xfrm>
        </p:spPr>
        <p:txBody>
          <a:bodyPr/>
          <a:lstStyle/>
          <a:p>
            <a:r>
              <a:rPr lang="en-US" dirty="0" smtClean="0"/>
              <a:t>	Drawer screen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dell\Desktop\ScreenShorts\11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"/>
          <a:stretch/>
        </p:blipFill>
        <p:spPr bwMode="auto">
          <a:xfrm>
            <a:off x="2892245" y="1339791"/>
            <a:ext cx="2545854" cy="43656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0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71" y="274638"/>
            <a:ext cx="6351034" cy="1143000"/>
          </a:xfrm>
        </p:spPr>
        <p:txBody>
          <a:bodyPr/>
          <a:lstStyle/>
          <a:p>
            <a:r>
              <a:rPr lang="en-US" dirty="0" smtClean="0"/>
              <a:t>	About us Feature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dell\Desktop\ScreenShorts\1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/>
          <a:stretch/>
        </p:blipFill>
        <p:spPr bwMode="auto">
          <a:xfrm>
            <a:off x="3197655" y="1338209"/>
            <a:ext cx="2545854" cy="43519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16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899" y="274638"/>
            <a:ext cx="6246605" cy="1063571"/>
          </a:xfrm>
        </p:spPr>
        <p:txBody>
          <a:bodyPr/>
          <a:lstStyle/>
          <a:p>
            <a:pPr algn="l"/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2080"/>
          </a:xfrm>
        </p:spPr>
        <p:txBody>
          <a:bodyPr/>
          <a:lstStyle/>
          <a:p>
            <a:r>
              <a:rPr lang="en-US" dirty="0" smtClean="0"/>
              <a:t>Aim</a:t>
            </a:r>
          </a:p>
          <a:p>
            <a:r>
              <a:rPr lang="en-US" dirty="0" smtClean="0"/>
              <a:t>Problems/ issues with current scenario</a:t>
            </a:r>
          </a:p>
          <a:p>
            <a:r>
              <a:rPr lang="en-US" dirty="0" smtClean="0"/>
              <a:t>Objectives</a:t>
            </a:r>
          </a:p>
          <a:p>
            <a:r>
              <a:rPr lang="en-US" dirty="0" smtClean="0"/>
              <a:t>Scopes </a:t>
            </a:r>
          </a:p>
          <a:p>
            <a:r>
              <a:rPr lang="en-US" dirty="0" smtClean="0"/>
              <a:t>Android App Demo</a:t>
            </a:r>
          </a:p>
          <a:p>
            <a:r>
              <a:rPr lang="en-US" dirty="0" smtClean="0"/>
              <a:t>Web App (Admin Control Panel Demo)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05" y="274638"/>
            <a:ext cx="6093900" cy="1143000"/>
          </a:xfrm>
        </p:spPr>
        <p:txBody>
          <a:bodyPr/>
          <a:lstStyle/>
          <a:p>
            <a:r>
              <a:rPr lang="en-US" dirty="0" smtClean="0"/>
              <a:t>	Drawer screen 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295955" y="2216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916904" y="139647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ell\Desktop\ScreenShorts\13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7" t="3844"/>
          <a:stretch/>
        </p:blipFill>
        <p:spPr bwMode="auto">
          <a:xfrm>
            <a:off x="2892245" y="1315256"/>
            <a:ext cx="2569464" cy="43519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3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900" y="274638"/>
            <a:ext cx="6108200" cy="1143000"/>
          </a:xfrm>
        </p:spPr>
        <p:txBody>
          <a:bodyPr/>
          <a:lstStyle/>
          <a:p>
            <a:r>
              <a:rPr lang="en-US" dirty="0" smtClean="0"/>
              <a:t>	Help Feature 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dell\Desktop\ScreenShorts\14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/>
          <a:stretch/>
        </p:blipFill>
        <p:spPr bwMode="auto">
          <a:xfrm>
            <a:off x="2586835" y="1263064"/>
            <a:ext cx="2545854" cy="43519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4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71" y="274638"/>
            <a:ext cx="6351034" cy="1143000"/>
          </a:xfrm>
        </p:spPr>
        <p:txBody>
          <a:bodyPr/>
          <a:lstStyle/>
          <a:p>
            <a:r>
              <a:rPr lang="en-US" dirty="0" smtClean="0"/>
              <a:t>	Drawer screen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dell\Desktop\ScreenShorts\15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"/>
          <a:stretch/>
        </p:blipFill>
        <p:spPr bwMode="auto">
          <a:xfrm>
            <a:off x="2892245" y="1280222"/>
            <a:ext cx="2545854" cy="4379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36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900" y="274638"/>
            <a:ext cx="6246604" cy="1143000"/>
          </a:xfrm>
        </p:spPr>
        <p:txBody>
          <a:bodyPr/>
          <a:lstStyle/>
          <a:p>
            <a:r>
              <a:rPr lang="en-US" dirty="0" smtClean="0"/>
              <a:t>	Related Apps feature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dell\Desktop\ScreenShorts\16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/>
          <a:stretch/>
        </p:blipFill>
        <p:spPr bwMode="auto">
          <a:xfrm>
            <a:off x="3044950" y="1247017"/>
            <a:ext cx="2545854" cy="43519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899" y="1338209"/>
            <a:ext cx="6246605" cy="1143000"/>
          </a:xfrm>
        </p:spPr>
        <p:txBody>
          <a:bodyPr/>
          <a:lstStyle/>
          <a:p>
            <a:r>
              <a:rPr lang="en-US" dirty="0" smtClean="0"/>
              <a:t>		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8949" y="2360065"/>
            <a:ext cx="3425051" cy="290139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Group members:</a:t>
            </a:r>
          </a:p>
          <a:p>
            <a:r>
              <a:rPr lang="en-US" dirty="0" err="1" smtClean="0"/>
              <a:t>Khusanth</a:t>
            </a:r>
            <a:r>
              <a:rPr lang="en-US" dirty="0" smtClean="0"/>
              <a:t> </a:t>
            </a:r>
            <a:r>
              <a:rPr lang="en-US" dirty="0" err="1"/>
              <a:t>C</a:t>
            </a:r>
            <a:r>
              <a:rPr lang="en-US" dirty="0" err="1" smtClean="0"/>
              <a:t>hhetri</a:t>
            </a:r>
            <a:r>
              <a:rPr lang="en-US" dirty="0" smtClean="0"/>
              <a:t> </a:t>
            </a:r>
          </a:p>
          <a:p>
            <a:r>
              <a:rPr lang="en-US" dirty="0" smtClean="0"/>
              <a:t>Karma </a:t>
            </a:r>
            <a:r>
              <a:rPr lang="en-US" dirty="0" err="1" smtClean="0"/>
              <a:t>Dorji</a:t>
            </a:r>
            <a:endParaRPr lang="en-US" dirty="0" smtClean="0"/>
          </a:p>
          <a:p>
            <a:r>
              <a:rPr lang="en-US" dirty="0" err="1" smtClean="0"/>
              <a:t>Deepika</a:t>
            </a:r>
            <a:r>
              <a:rPr lang="en-US" dirty="0" smtClean="0"/>
              <a:t> </a:t>
            </a:r>
            <a:r>
              <a:rPr lang="en-US" dirty="0" err="1" smtClean="0"/>
              <a:t>Suberi</a:t>
            </a:r>
            <a:endParaRPr lang="en-US" dirty="0" smtClean="0"/>
          </a:p>
          <a:p>
            <a:r>
              <a:rPr lang="en-US" dirty="0" smtClean="0"/>
              <a:t>Tula Ram </a:t>
            </a:r>
            <a:r>
              <a:rPr lang="en-US" dirty="0" err="1" smtClean="0"/>
              <a:t>Ghalley</a:t>
            </a:r>
            <a:endParaRPr lang="en-US" dirty="0" smtClean="0"/>
          </a:p>
          <a:p>
            <a:r>
              <a:rPr lang="en-US" dirty="0" err="1" smtClean="0"/>
              <a:t>Megnath</a:t>
            </a:r>
            <a:r>
              <a:rPr lang="en-US" dirty="0" smtClean="0"/>
              <a:t> Sharma</a:t>
            </a:r>
          </a:p>
          <a:p>
            <a:r>
              <a:rPr lang="en-US" dirty="0" err="1" smtClean="0"/>
              <a:t>Gagendra</a:t>
            </a:r>
            <a:r>
              <a:rPr lang="en-US" dirty="0" smtClean="0"/>
              <a:t> </a:t>
            </a:r>
            <a:r>
              <a:rPr lang="en-US" dirty="0" err="1" smtClean="0"/>
              <a:t>Ghalley</a:t>
            </a:r>
            <a:endParaRPr lang="en-US" dirty="0" smtClean="0"/>
          </a:p>
          <a:p>
            <a:r>
              <a:rPr lang="en-US" dirty="0" err="1" smtClean="0"/>
              <a:t>Tshering</a:t>
            </a:r>
            <a:r>
              <a:rPr lang="en-US" dirty="0" smtClean="0"/>
              <a:t> </a:t>
            </a:r>
            <a:r>
              <a:rPr lang="en-US" dirty="0" err="1" smtClean="0"/>
              <a:t>Penjor</a:t>
            </a:r>
            <a:endParaRPr lang="en-US" dirty="0" smtClean="0"/>
          </a:p>
          <a:p>
            <a:r>
              <a:rPr lang="en-US" dirty="0" err="1" smtClean="0"/>
              <a:t>Kinzang</a:t>
            </a:r>
            <a:r>
              <a:rPr lang="en-US" dirty="0" smtClean="0"/>
              <a:t> </a:t>
            </a:r>
            <a:r>
              <a:rPr lang="en-US" dirty="0" err="1" smtClean="0"/>
              <a:t>Pelden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50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71" y="274638"/>
            <a:ext cx="6351033" cy="1143000"/>
          </a:xfrm>
        </p:spPr>
        <p:txBody>
          <a:bodyPr/>
          <a:lstStyle/>
          <a:p>
            <a:r>
              <a:rPr lang="en-US" dirty="0" smtClean="0"/>
              <a:t>	Aim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the availability of a doctor in the hospital.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74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05" y="274638"/>
            <a:ext cx="6093900" cy="1143000"/>
          </a:xfrm>
        </p:spPr>
        <p:txBody>
          <a:bodyPr/>
          <a:lstStyle/>
          <a:p>
            <a:r>
              <a:rPr lang="en-US" dirty="0" smtClean="0"/>
              <a:t>	Problems/issues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749245"/>
            <a:ext cx="8229600" cy="4123035"/>
          </a:xfrm>
        </p:spPr>
        <p:txBody>
          <a:bodyPr/>
          <a:lstStyle/>
          <a:p>
            <a:r>
              <a:rPr lang="en-US" dirty="0" smtClean="0"/>
              <a:t>Time consumption and expenditure</a:t>
            </a:r>
          </a:p>
          <a:p>
            <a:r>
              <a:rPr lang="en-US" dirty="0" smtClean="0"/>
              <a:t>High traffic congestion and parking issues</a:t>
            </a:r>
          </a:p>
          <a:p>
            <a:r>
              <a:rPr lang="en-US" dirty="0" smtClean="0"/>
              <a:t>Crowd at hospital</a:t>
            </a:r>
          </a:p>
          <a:p>
            <a:r>
              <a:rPr lang="en-US" dirty="0" smtClean="0"/>
              <a:t>Inconvenience for aged people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70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900" y="274638"/>
            <a:ext cx="6246604" cy="1143000"/>
          </a:xfrm>
        </p:spPr>
        <p:txBody>
          <a:bodyPr/>
          <a:lstStyle/>
          <a:p>
            <a:r>
              <a:rPr lang="en-US" dirty="0" smtClean="0"/>
              <a:t>	Objectives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749246"/>
            <a:ext cx="8229600" cy="4275740"/>
          </a:xfrm>
        </p:spPr>
        <p:txBody>
          <a:bodyPr/>
          <a:lstStyle/>
          <a:p>
            <a:r>
              <a:rPr lang="en-US" dirty="0" smtClean="0"/>
              <a:t>To create an </a:t>
            </a:r>
            <a:r>
              <a:rPr lang="en-US" b="1" dirty="0" smtClean="0"/>
              <a:t>Android</a:t>
            </a:r>
            <a:r>
              <a:rPr lang="en-US" dirty="0" smtClean="0"/>
              <a:t> Based App whereby a user can check the availability of the doctor in real-time, without having to visit the hospital.</a:t>
            </a:r>
          </a:p>
          <a:p>
            <a:r>
              <a:rPr lang="en-US" dirty="0" smtClean="0"/>
              <a:t>To create the backend interface for Admin to maintain the information about doctors availability in the </a:t>
            </a:r>
            <a:r>
              <a:rPr lang="en-US" dirty="0" smtClean="0"/>
              <a:t>hospital (</a:t>
            </a:r>
            <a:r>
              <a:rPr lang="en-US" b="1" dirty="0" smtClean="0"/>
              <a:t>Web App</a:t>
            </a:r>
            <a:r>
              <a:rPr lang="en-US" dirty="0" smtClean="0"/>
              <a:t>).</a:t>
            </a:r>
            <a:endParaRPr lang="en-US" dirty="0" smtClean="0"/>
          </a:p>
          <a:p>
            <a:r>
              <a:rPr lang="en-US" dirty="0" smtClean="0"/>
              <a:t>To provide  doctor a privilege to  edit their status and availability </a:t>
            </a:r>
            <a:r>
              <a:rPr lang="en-US" b="1" dirty="0" smtClean="0"/>
              <a:t>only</a:t>
            </a:r>
            <a:r>
              <a:rPr lang="en-US" dirty="0" smtClean="0"/>
              <a:t>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28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71" y="274638"/>
            <a:ext cx="6351034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	Scopes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76061"/>
            <a:ext cx="9000444" cy="429081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Oval 49"/>
          <p:cNvSpPr/>
          <p:nvPr/>
        </p:nvSpPr>
        <p:spPr>
          <a:xfrm>
            <a:off x="3380066" y="3230842"/>
            <a:ext cx="2054539" cy="862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Find A Doctor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143554" y="4092925"/>
            <a:ext cx="2108327" cy="86121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 Interface for General users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3554" y="2935289"/>
            <a:ext cx="1849019" cy="84514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 Interface for doctors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6169664" y="2082682"/>
            <a:ext cx="1535420" cy="63417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558178" y="1465383"/>
            <a:ext cx="1889829" cy="73101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emergency contacts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6996794" y="2985644"/>
            <a:ext cx="1535420" cy="63417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6"/>
            <a:endCxn id="50" idx="2"/>
          </p:cNvCxnSpPr>
          <p:nvPr/>
        </p:nvCxnSpPr>
        <p:spPr>
          <a:xfrm>
            <a:off x="1992573" y="3357860"/>
            <a:ext cx="1387493" cy="304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6"/>
            <a:endCxn id="50" idx="3"/>
          </p:cNvCxnSpPr>
          <p:nvPr/>
        </p:nvCxnSpPr>
        <p:spPr>
          <a:xfrm flipV="1">
            <a:off x="2251881" y="3966676"/>
            <a:ext cx="1429065" cy="556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4" idx="4"/>
          </p:cNvCxnSpPr>
          <p:nvPr/>
        </p:nvCxnSpPr>
        <p:spPr>
          <a:xfrm>
            <a:off x="3503093" y="2196399"/>
            <a:ext cx="474157" cy="110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3"/>
            <a:endCxn id="50" idx="7"/>
          </p:cNvCxnSpPr>
          <p:nvPr/>
        </p:nvCxnSpPr>
        <p:spPr>
          <a:xfrm flipH="1">
            <a:off x="5133725" y="2623985"/>
            <a:ext cx="1260796" cy="733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6" idx="2"/>
            <a:endCxn id="50" idx="6"/>
          </p:cNvCxnSpPr>
          <p:nvPr/>
        </p:nvCxnSpPr>
        <p:spPr>
          <a:xfrm flipH="1">
            <a:off x="5434605" y="3302732"/>
            <a:ext cx="1562189" cy="359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8" idx="2"/>
          </p:cNvCxnSpPr>
          <p:nvPr/>
        </p:nvCxnSpPr>
        <p:spPr>
          <a:xfrm flipH="1" flipV="1">
            <a:off x="5030115" y="3780430"/>
            <a:ext cx="1877329" cy="699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110056" y="5005242"/>
            <a:ext cx="1535420" cy="63417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Rate 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3977250" y="4956050"/>
            <a:ext cx="1535420" cy="63417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Feedback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867744" y="4956050"/>
            <a:ext cx="1535420" cy="63417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Help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4571999" y="1507138"/>
            <a:ext cx="1822522" cy="63417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Notification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921355" y="1879311"/>
            <a:ext cx="1535420" cy="63417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Interface</a:t>
            </a:r>
          </a:p>
        </p:txBody>
      </p:sp>
      <p:sp>
        <p:nvSpPr>
          <p:cNvPr id="88" name="Oval 87"/>
          <p:cNvSpPr/>
          <p:nvPr/>
        </p:nvSpPr>
        <p:spPr>
          <a:xfrm>
            <a:off x="6907444" y="4163083"/>
            <a:ext cx="1535420" cy="63417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About us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8" name="Straight Connector 97"/>
          <p:cNvCxnSpPr>
            <a:stCxn id="83" idx="1"/>
            <a:endCxn id="50" idx="5"/>
          </p:cNvCxnSpPr>
          <p:nvPr/>
        </p:nvCxnSpPr>
        <p:spPr>
          <a:xfrm flipH="1" flipV="1">
            <a:off x="5133725" y="3966676"/>
            <a:ext cx="958876" cy="108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82" idx="0"/>
            <a:endCxn id="50" idx="4"/>
          </p:cNvCxnSpPr>
          <p:nvPr/>
        </p:nvCxnSpPr>
        <p:spPr>
          <a:xfrm flipH="1" flipV="1">
            <a:off x="4407336" y="4092925"/>
            <a:ext cx="337624" cy="863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81" idx="7"/>
          </p:cNvCxnSpPr>
          <p:nvPr/>
        </p:nvCxnSpPr>
        <p:spPr>
          <a:xfrm flipV="1">
            <a:off x="3420619" y="3966676"/>
            <a:ext cx="610450" cy="1131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5" idx="5"/>
            <a:endCxn id="50" idx="1"/>
          </p:cNvCxnSpPr>
          <p:nvPr/>
        </p:nvCxnSpPr>
        <p:spPr>
          <a:xfrm>
            <a:off x="2231918" y="2420614"/>
            <a:ext cx="1449028" cy="93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84" idx="4"/>
          </p:cNvCxnSpPr>
          <p:nvPr/>
        </p:nvCxnSpPr>
        <p:spPr>
          <a:xfrm flipH="1">
            <a:off x="4463208" y="2141314"/>
            <a:ext cx="1020052" cy="1089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084" y="2360065"/>
            <a:ext cx="8229600" cy="1143000"/>
          </a:xfrm>
        </p:spPr>
        <p:txBody>
          <a:bodyPr/>
          <a:lstStyle/>
          <a:p>
            <a:r>
              <a:rPr lang="en-US" dirty="0" smtClean="0"/>
              <a:t>		Progress (Android </a:t>
            </a:r>
            <a:r>
              <a:rPr lang="en-US" dirty="0" smtClean="0"/>
              <a:t>App Demo)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9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900" y="274638"/>
            <a:ext cx="6246604" cy="1143000"/>
          </a:xfrm>
        </p:spPr>
        <p:txBody>
          <a:bodyPr/>
          <a:lstStyle/>
          <a:p>
            <a:r>
              <a:rPr lang="en-US" dirty="0" smtClean="0"/>
              <a:t>	Main screen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ell\Desktop\ScreenShorts\1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"/>
          <a:stretch/>
        </p:blipFill>
        <p:spPr bwMode="auto">
          <a:xfrm>
            <a:off x="3197655" y="1340541"/>
            <a:ext cx="2545854" cy="43656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3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05" y="274638"/>
            <a:ext cx="624629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	Emergency contacts Feature 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143555" y="692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764504" y="-12753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20715" r="18544" b="18193"/>
          <a:stretch>
            <a:fillRect/>
          </a:stretch>
        </p:blipFill>
        <p:spPr bwMode="auto">
          <a:xfrm>
            <a:off x="295955" y="221617"/>
            <a:ext cx="1269916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5647"/>
          <a:stretch>
            <a:fillRect/>
          </a:stretch>
        </p:blipFill>
        <p:spPr bwMode="auto">
          <a:xfrm>
            <a:off x="7916904" y="139647"/>
            <a:ext cx="1379496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ell\Desktop\ScreenShorts\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"/>
          <a:stretch/>
        </p:blipFill>
        <p:spPr bwMode="auto">
          <a:xfrm>
            <a:off x="3197655" y="1490609"/>
            <a:ext cx="2545854" cy="43656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8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169</Words>
  <Application>Microsoft Office PowerPoint</Application>
  <PresentationFormat>On-screen Show (4:3)</PresentationFormat>
  <Paragraphs>65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Outlines</vt:lpstr>
      <vt:lpstr> Aim </vt:lpstr>
      <vt:lpstr> Problems/issues </vt:lpstr>
      <vt:lpstr> Objectives </vt:lpstr>
      <vt:lpstr> Scopes</vt:lpstr>
      <vt:lpstr>  Progress (Android App Demo)</vt:lpstr>
      <vt:lpstr> Main screen</vt:lpstr>
      <vt:lpstr> Emergency contacts Feature </vt:lpstr>
      <vt:lpstr> Drawer screen</vt:lpstr>
      <vt:lpstr> Notification feature</vt:lpstr>
      <vt:lpstr> Drawer screen</vt:lpstr>
      <vt:lpstr> Login Feature</vt:lpstr>
      <vt:lpstr> Drawer screen</vt:lpstr>
      <vt:lpstr> Feedback feature</vt:lpstr>
      <vt:lpstr> Drawer screen</vt:lpstr>
      <vt:lpstr> Share App Feature</vt:lpstr>
      <vt:lpstr> Drawer screen</vt:lpstr>
      <vt:lpstr> About us Feature</vt:lpstr>
      <vt:lpstr> Drawer screen </vt:lpstr>
      <vt:lpstr> Help Feature </vt:lpstr>
      <vt:lpstr> Drawer screen</vt:lpstr>
      <vt:lpstr> Related Apps feature</vt:lpstr>
      <vt:lpstr>  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dell</cp:lastModifiedBy>
  <cp:revision>80</cp:revision>
  <dcterms:created xsi:type="dcterms:W3CDTF">2013-08-21T19:17:07Z</dcterms:created>
  <dcterms:modified xsi:type="dcterms:W3CDTF">2018-01-05T16:13:10Z</dcterms:modified>
</cp:coreProperties>
</file>